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35"/>
  </p:notesMasterIdLst>
  <p:handoutMasterIdLst>
    <p:handoutMasterId r:id="rId36"/>
  </p:handoutMasterIdLst>
  <p:sldIdLst>
    <p:sldId id="256" r:id="rId2"/>
    <p:sldId id="380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394" r:id="rId30"/>
    <p:sldId id="421" r:id="rId31"/>
    <p:sldId id="422" r:id="rId32"/>
    <p:sldId id="423" r:id="rId33"/>
    <p:sldId id="275" r:id="rId34"/>
  </p:sldIdLst>
  <p:sldSz cx="9144000" cy="6858000" type="screen4x3"/>
  <p:notesSz cx="6797675" cy="9874250"/>
  <p:embeddedFontLst>
    <p:embeddedFont>
      <p:font typeface="맑은 고딕" panose="020B0503020000020004" pitchFamily="50" charset="-127"/>
      <p:regular r:id="rId37"/>
      <p:bold r:id="rId38"/>
    </p:embeddedFont>
    <p:embeddedFont>
      <p:font typeface="HY견고딕" panose="02030600000101010101" pitchFamily="18" charset="-127"/>
      <p:regular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6" autoAdjust="0"/>
    <p:restoredTop sz="96370" autoAdjust="0"/>
  </p:normalViewPr>
  <p:slideViewPr>
    <p:cSldViewPr>
      <p:cViewPr>
        <p:scale>
          <a:sx n="60" d="100"/>
          <a:sy n="60" d="100"/>
        </p:scale>
        <p:origin x="-126" y="-318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9C7192CA-346F-4F64-9BD8-7FE2802EE026}" type="datetimeFigureOut">
              <a:rPr lang="ko-KR" altLang="en-US"/>
              <a:pPr>
                <a:defRPr/>
              </a:pPr>
              <a:t>2019-06-11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28FEE2EB-262E-4F5B-84A2-3D2B440D013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8838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/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CF014180-C773-4632-BA91-A02D13A4BC96}" type="datetimeFigureOut">
              <a:rPr lang="ko-KR" altLang="en-US"/>
              <a:pPr>
                <a:defRPr/>
              </a:pPr>
              <a:t>2019-06-11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/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C886B421-53E6-42BF-BF04-271A7B9E2B6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05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906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22048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1143000"/>
            <a:ext cx="8686800" cy="5503818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2671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>
            <a:extLst>
              <a:ext uri="{FF2B5EF4-FFF2-40B4-BE49-F238E27FC236}"/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96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>
              <a:defRPr/>
            </a:pPr>
            <a:fld id="{EB9FCFAB-9FDB-4A5C-81DC-CC55C49A49C8}" type="slidenum">
              <a:rPr lang="ko-KR" altLang="en-US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>
                <a:defRPr/>
              </a:pPr>
              <a:t>‹#›</a:t>
            </a:fld>
            <a:r>
              <a:rPr lang="en-US" altLang="ko-KR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1" r:id="rId2"/>
    <p:sldLayoutId id="2147484792" r:id="rId3"/>
    <p:sldLayoutId id="2147484794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09-1. </a:t>
            </a:r>
            <a:r>
              <a:rPr lang="ko-KR" altLang="en-US" b="1" dirty="0" smtClean="0">
                <a:solidFill>
                  <a:schemeClr val="tx1"/>
                </a:solidFill>
              </a:rPr>
              <a:t>중첩 클래스와 중첩 인터페이스 소개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A </a:t>
            </a:r>
            <a:r>
              <a:rPr lang="ko-KR" altLang="en-US" dirty="0" smtClean="0"/>
              <a:t>클래스 외부에서 정적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멤버 클래스 </a:t>
            </a:r>
            <a:r>
              <a:rPr lang="en-US" altLang="ko-KR" dirty="0" smtClean="0"/>
              <a:t>C </a:t>
            </a:r>
            <a:r>
              <a:rPr lang="ko-KR" altLang="en-US" dirty="0" smtClean="0"/>
              <a:t>객체 생성할 경우 </a:t>
            </a:r>
            <a:r>
              <a:rPr lang="en-US" altLang="ko-KR" dirty="0" smtClean="0"/>
              <a:t>A </a:t>
            </a:r>
            <a:r>
              <a:rPr lang="ko-KR" altLang="en-US" dirty="0" smtClean="0"/>
              <a:t>객체 생성 필요하지 않음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57338"/>
            <a:ext cx="74676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18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로컬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중첩 클래스를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내에서 선언할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접근 </a:t>
            </a:r>
            <a:r>
              <a:rPr lang="ko-KR" altLang="en-US" dirty="0" err="1" smtClean="0"/>
              <a:t>제한자</a:t>
            </a:r>
            <a:r>
              <a:rPr lang="ko-KR" altLang="en-US" dirty="0" smtClean="0"/>
              <a:t> 및 </a:t>
            </a:r>
            <a:r>
              <a:rPr lang="en-US" altLang="ko-KR" dirty="0" smtClean="0"/>
              <a:t>static </a:t>
            </a:r>
            <a:r>
              <a:rPr lang="ko-KR" altLang="en-US" dirty="0" smtClean="0"/>
              <a:t>붙일 수 없음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인스턴스</a:t>
            </a:r>
            <a:r>
              <a:rPr lang="ko-KR" altLang="en-US" dirty="0" smtClean="0"/>
              <a:t> 필드와 </a:t>
            </a:r>
            <a:r>
              <a:rPr lang="ko-KR" altLang="en-US" dirty="0" err="1" smtClean="0"/>
              <a:t>메소드만</a:t>
            </a:r>
            <a:r>
              <a:rPr lang="ko-KR" altLang="en-US" dirty="0" smtClean="0"/>
              <a:t> 선언할 수 있고 정적 필드와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선언 불가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14599"/>
            <a:ext cx="7315200" cy="3585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337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중첩 클래스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315200" cy="4968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90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</a:t>
            </a:r>
          </a:p>
        </p:txBody>
      </p:sp>
      <p:pic>
        <p:nvPicPr>
          <p:cNvPr id="6144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086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20" y="2751082"/>
            <a:ext cx="7086600" cy="3192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852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중첩 클래스의 객체 생성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7010400" cy="4894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97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바깥 필드와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메소드에서</a:t>
            </a:r>
            <a:r>
              <a:rPr lang="ko-KR" altLang="en-US" dirty="0" smtClean="0">
                <a:solidFill>
                  <a:srgbClr val="C00000"/>
                </a:solidFill>
              </a:rPr>
              <a:t> 사용 제한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바깥 클래스에서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멤버 클래스 사용하는 경우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중첩 클래스의 접근 제한</a:t>
            </a:r>
            <a:endParaRPr lang="ko-KR" altLang="en-U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04999"/>
            <a:ext cx="7010400" cy="434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21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클래스의 접근 제한</a:t>
            </a:r>
          </a:p>
        </p:txBody>
      </p:sp>
      <p:pic>
        <p:nvPicPr>
          <p:cNvPr id="6451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7467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441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멤버 클래스에서 사용 제한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멤버 클래스 내부에서 바깥 클래스의 필드와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접근하는 경우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클래스의 접근 제한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28" y="1828800"/>
            <a:ext cx="6934200" cy="441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977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클래스의 접근 제한</a:t>
            </a:r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371600"/>
            <a:ext cx="725096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56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클래스의 접근 제한</a:t>
            </a:r>
          </a:p>
        </p:txBody>
      </p:sp>
      <p:pic>
        <p:nvPicPr>
          <p:cNvPr id="6758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7162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88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시작하기 전에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중첩 클래스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중첩 클래스의 접근 제한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중첩 인터페이스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키워드로 </a:t>
            </a:r>
            <a:r>
              <a:rPr lang="ko-KR" altLang="en-US" sz="2400" dirty="0" smtClean="0"/>
              <a:t>끝내는 핵심 포인트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확인문제</a:t>
            </a:r>
            <a:endParaRPr lang="en-US" altLang="ko-KR" sz="2400" dirty="0" smtClean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로컬 클래스에서 사용 제한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 smtClean="0"/>
              <a:t>메소드의</a:t>
            </a:r>
            <a:r>
              <a:rPr lang="ko-KR" altLang="en-US" dirty="0" smtClean="0"/>
              <a:t> 매개 변수나 로컬 변수를 로컬 클래스에서 사용할 때의 제한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메소드가</a:t>
            </a:r>
            <a:r>
              <a:rPr lang="ko-KR" altLang="en-US" dirty="0" smtClean="0"/>
              <a:t> 종료되어도 계속 실행 상태로 존재하는 로컬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객체의 경우 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매개 변수나 로컬 변수를 </a:t>
            </a:r>
            <a:r>
              <a:rPr lang="en-US" altLang="ko-KR" dirty="0" smtClean="0"/>
              <a:t>final </a:t>
            </a:r>
            <a:r>
              <a:rPr lang="ko-KR" altLang="en-US" dirty="0" smtClean="0"/>
              <a:t>키워드로 선언해야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 자바 </a:t>
            </a:r>
            <a:r>
              <a:rPr lang="en-US" altLang="ko-KR" dirty="0" smtClean="0"/>
              <a:t>8</a:t>
            </a:r>
            <a:r>
              <a:rPr lang="ko-KR" altLang="en-US" dirty="0" smtClean="0"/>
              <a:t>부터는 </a:t>
            </a:r>
            <a:r>
              <a:rPr lang="en-US" altLang="ko-KR" dirty="0" smtClean="0"/>
              <a:t>final </a:t>
            </a:r>
            <a:r>
              <a:rPr lang="ko-KR" altLang="en-US" dirty="0" smtClean="0"/>
              <a:t>선언 하지 않아도 </a:t>
            </a:r>
            <a:r>
              <a:rPr lang="en-US" altLang="ko-KR" dirty="0" smtClean="0"/>
              <a:t>final </a:t>
            </a:r>
            <a:r>
              <a:rPr lang="ko-KR" altLang="en-US" dirty="0" smtClean="0"/>
              <a:t>특성 부여되어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클래스의 접근 제한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24199"/>
            <a:ext cx="7391400" cy="3223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323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클래스의 접근 제한</a:t>
            </a:r>
          </a:p>
        </p:txBody>
      </p:sp>
      <p:pic>
        <p:nvPicPr>
          <p:cNvPr id="6963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599"/>
            <a:ext cx="7467600" cy="464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282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중첩 클래스에서 바깥 클래스 참조 얻기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바깥 클래스의 이름을 </a:t>
            </a:r>
            <a:r>
              <a:rPr lang="en-US" altLang="ko-KR" dirty="0" smtClean="0"/>
              <a:t>this </a:t>
            </a:r>
            <a:r>
              <a:rPr lang="ko-KR" altLang="en-US" dirty="0" smtClean="0"/>
              <a:t>앞에 붙임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클래스의 접근 제한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7543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9400"/>
            <a:ext cx="73914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61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클래스의 접근 제한</a:t>
            </a:r>
          </a:p>
        </p:txBody>
      </p:sp>
      <p:pic>
        <p:nvPicPr>
          <p:cNvPr id="7168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5438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1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클래스의 접근 제한</a:t>
            </a:r>
          </a:p>
        </p:txBody>
      </p:sp>
      <p:pic>
        <p:nvPicPr>
          <p:cNvPr id="7270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399"/>
            <a:ext cx="7467600" cy="320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3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중첩 인터페이스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클래스의 멤버로 선언된 인터페이스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해당 클래스와 긴밀한 관계 맺는 구현 클래스 만들기 위함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인스턴스</a:t>
            </a:r>
            <a:r>
              <a:rPr lang="ko-KR" altLang="en-US" dirty="0" smtClean="0"/>
              <a:t> 멤버 인터페이스와 정적 멤버 인터페이스 모두 가능함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중첩 인터페이스</a:t>
            </a:r>
            <a:endParaRPr lang="ko-KR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62668"/>
            <a:ext cx="7462778" cy="157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471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중첩 인터페이스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인터페이스</a:t>
            </a: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16269"/>
            <a:ext cx="7677664" cy="93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03" y="2364952"/>
            <a:ext cx="7648761" cy="388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252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구현 클래스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인터페이스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0716"/>
            <a:ext cx="7162800" cy="2293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3758"/>
            <a:ext cx="7162800" cy="1130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944726"/>
            <a:ext cx="7162800" cy="108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399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버튼 이벤트 처리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인터페이스</a:t>
            </a: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24" y="1545019"/>
            <a:ext cx="7315200" cy="441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7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중첩 클래</a:t>
            </a:r>
            <a:r>
              <a:rPr lang="ko-KR" altLang="en-US" dirty="0">
                <a:solidFill>
                  <a:srgbClr val="C00000"/>
                </a:solidFill>
              </a:rPr>
              <a:t>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 내부에 선언한 클래스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두 클래스의 멤버들을 서로 쉽게 접근하게 하고 외부에는 불필요한 관계 클래스 감추어 코드의 복잡성 줄임</a:t>
            </a:r>
            <a:endParaRPr lang="en-US" altLang="ko-KR" dirty="0" smtClean="0"/>
          </a:p>
          <a:p>
            <a:pPr lvl="1" indent="-136525"/>
            <a:endParaRPr lang="ko-KR" altLang="en-US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멤버 클래스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클래스의 멤버로서 선언되는 중첩 클래스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멤버 클래스는 바깥 객체의 필요 여부에 따라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멤버 클래스와 정적 멤버 클래스로 구분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로컬 클래스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또는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블록 내부에 선언된 중첩 클래스</a:t>
            </a:r>
            <a:endParaRPr lang="en-US" altLang="ko-KR" dirty="0" smtClean="0"/>
          </a:p>
          <a:p>
            <a:pPr lvl="1" indent="-136525"/>
            <a:endParaRPr lang="en-US" altLang="ko-KR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중첩 인터페이스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클래스의 멤버로 선언된 인터페이스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멤버 인터페이스와 정적 멤버 인터페이스 모두 가능함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주로 정적 멤버 인터페이스를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프로그래밍에서 이벤트 처리 목적으로 자주 활용함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키워드로 끝내는 핵심 포인트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키워드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중첩 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멤버 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로컬 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중첩 인터페이스</a:t>
            </a: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포인트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dirty="0" smtClean="0"/>
              <a:t>객체 지향 프로그래밍에서 클래스들은 서로 긴밀한 관계를 맺고 상호작용을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중 특정한 클래스와 관계를 맺을 경우에는 클래스 내부에 선언하는 것이 좋다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중첩 클래스와 중첩 인터페이스에 대해 알아본다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시작하기 전에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중첩 멤버 클래스에 대한 설명으로 맞는 것에 </a:t>
            </a:r>
            <a:r>
              <a:rPr lang="en-US" altLang="ko-KR" dirty="0" smtClean="0"/>
              <a:t>O, </a:t>
            </a:r>
            <a:r>
              <a:rPr lang="ko-KR" altLang="en-US" dirty="0" smtClean="0"/>
              <a:t>틀린 것에 </a:t>
            </a:r>
            <a:r>
              <a:rPr lang="en-US" altLang="ko-KR" dirty="0" smtClean="0"/>
              <a:t>X </a:t>
            </a:r>
            <a:r>
              <a:rPr lang="ko-KR" altLang="en-US" dirty="0" smtClean="0"/>
              <a:t>하세요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인스턴스</a:t>
            </a:r>
            <a:r>
              <a:rPr lang="ko-KR" altLang="en-US" dirty="0" smtClean="0"/>
              <a:t>  멤버 클래스는 바깥 클래스의 객체가 있어야 사용될 수 있다 </a:t>
            </a:r>
            <a:r>
              <a:rPr lang="en-US" altLang="ko-KR" dirty="0" smtClean="0"/>
              <a:t>(      )</a:t>
            </a:r>
          </a:p>
          <a:p>
            <a:pPr lvl="1"/>
            <a:r>
              <a:rPr lang="ko-KR" altLang="en-US" dirty="0" smtClean="0"/>
              <a:t>정적 멤버 클래스는 바깥 클래스의 객체가 없어도 사용될 수 있다 </a:t>
            </a:r>
            <a:r>
              <a:rPr lang="ko-KR" altLang="en-US" dirty="0"/>
              <a:t> </a:t>
            </a:r>
            <a:r>
              <a:rPr lang="en-US" altLang="ko-KR" dirty="0"/>
              <a:t>(      )</a:t>
            </a:r>
            <a:endParaRPr lang="ko-KR" altLang="en-US" dirty="0"/>
          </a:p>
          <a:p>
            <a:pPr lvl="1"/>
            <a:r>
              <a:rPr lang="ko-KR" altLang="en-US" dirty="0" err="1" smtClean="0"/>
              <a:t>인스턴스</a:t>
            </a:r>
            <a:r>
              <a:rPr lang="ko-KR" altLang="en-US" dirty="0" smtClean="0"/>
              <a:t> 멤버 클래스 내부에는 바깥 클래스의 필드와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사용할 수 있다 </a:t>
            </a:r>
            <a:r>
              <a:rPr lang="ko-KR" altLang="en-US" dirty="0"/>
              <a:t> </a:t>
            </a:r>
            <a:r>
              <a:rPr lang="en-US" altLang="ko-KR" dirty="0"/>
              <a:t>(      )</a:t>
            </a:r>
            <a:endParaRPr lang="ko-KR" altLang="en-US" dirty="0"/>
          </a:p>
          <a:p>
            <a:pPr lvl="1"/>
            <a:r>
              <a:rPr lang="ko-KR" altLang="en-US" dirty="0" smtClean="0"/>
              <a:t>정적 멤버 클래스 내부에는 바깥 클래스의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필드를 사용할 수 있다 </a:t>
            </a:r>
            <a:r>
              <a:rPr lang="ko-KR" altLang="en-US" dirty="0"/>
              <a:t> </a:t>
            </a:r>
            <a:r>
              <a:rPr lang="en-US" altLang="ko-KR" dirty="0"/>
              <a:t>(      )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다음과 같이 </a:t>
            </a:r>
            <a:r>
              <a:rPr lang="en-US" altLang="ko-KR" dirty="0" smtClean="0"/>
              <a:t>Car </a:t>
            </a:r>
            <a:r>
              <a:rPr lang="ko-KR" altLang="en-US" dirty="0" smtClean="0"/>
              <a:t>클래스 내부에 </a:t>
            </a:r>
            <a:r>
              <a:rPr lang="en-US" altLang="ko-KR" dirty="0" smtClean="0"/>
              <a:t>Tire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Engine</a:t>
            </a:r>
            <a:r>
              <a:rPr lang="ko-KR" altLang="en-US" dirty="0" smtClean="0"/>
              <a:t>이 멤버 클래스로 선언되어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바깥 클래스에서 멤버 클래스의 객체를 생성하는 코드를 빈 칸에 작성해 보세요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733800"/>
            <a:ext cx="7467600" cy="2338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573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7885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744936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575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다음 </a:t>
            </a:r>
            <a:r>
              <a:rPr lang="en-US" altLang="ko-KR" dirty="0" smtClean="0"/>
              <a:t>Chatting </a:t>
            </a:r>
            <a:r>
              <a:rPr lang="ko-KR" altLang="en-US" dirty="0" smtClean="0"/>
              <a:t>클래스에서 컴파일 에러가 발생하는 이유는 무엇입니까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04438"/>
            <a:ext cx="7772400" cy="502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11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35843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35845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35846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중첩 클래스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(nested class)</a:t>
            </a:r>
          </a:p>
          <a:p>
            <a:pPr lvl="1"/>
            <a:r>
              <a:rPr lang="ko-KR" altLang="en-US" dirty="0" smtClean="0"/>
              <a:t>클래스 내부에 선언한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클래스의 멤버들을 서로 쉽게 접근하게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외부에는 불필요한 관계 클래스 감춤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코드 복잡성 줄임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>
                <a:solidFill>
                  <a:srgbClr val="C00000"/>
                </a:solidFill>
              </a:rPr>
              <a:t>중첩 인터페이스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(nested interface)</a:t>
            </a:r>
          </a:p>
          <a:p>
            <a:pPr lvl="1"/>
            <a:r>
              <a:rPr lang="ko-KR" altLang="en-US" dirty="0" smtClean="0"/>
              <a:t>인터페이스 역시 클래스 내부에 선언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해당 클래스와 긴밀한 관계 갖는 구현 클래스 만들기 위함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18692"/>
            <a:ext cx="7391400" cy="130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724400"/>
            <a:ext cx="7391400" cy="1283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668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멤버 클래스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클래스의 멤버로서 선언되는 중첩 클래스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C00000"/>
                </a:solidFill>
              </a:rPr>
              <a:t>로컬 클래스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 smtClean="0"/>
              <a:t>메소드</a:t>
            </a:r>
            <a:r>
              <a:rPr lang="ko-KR" altLang="en-US" dirty="0" smtClean="0"/>
              <a:t> 내부에서 선언되는 중첩 클래스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r>
              <a:rPr lang="ko-KR" altLang="en-US" dirty="0" smtClean="0"/>
              <a:t> 실행할 때만 사용되고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종료되면 사라짐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중첩 클래스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95599"/>
            <a:ext cx="7162800" cy="3369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120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중첩 클래스를 </a:t>
            </a:r>
            <a:r>
              <a:rPr lang="ko-KR" altLang="en-US" dirty="0" err="1" smtClean="0"/>
              <a:t>컴파일하면</a:t>
            </a:r>
            <a:r>
              <a:rPr lang="ko-KR" altLang="en-US" dirty="0" smtClean="0"/>
              <a:t> 바이트 코드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이 별도로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멤버 클래스 경우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로컬 클래스 경우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6" y="1828800"/>
            <a:ext cx="75668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5" y="3429000"/>
            <a:ext cx="7566837" cy="1073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957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C00000"/>
                </a:solidFill>
              </a:rPr>
              <a:t>인스턴스</a:t>
            </a:r>
            <a:r>
              <a:rPr lang="ko-KR" altLang="en-US" dirty="0" smtClean="0">
                <a:solidFill>
                  <a:srgbClr val="C00000"/>
                </a:solidFill>
              </a:rPr>
              <a:t> 멤버 클래스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en-US" altLang="ko-KR" dirty="0" smtClean="0"/>
              <a:t>static </a:t>
            </a:r>
            <a:r>
              <a:rPr lang="ko-KR" altLang="en-US" dirty="0" smtClean="0"/>
              <a:t>키워드 없이 중첩 선언된 클래스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인스턴스</a:t>
            </a:r>
            <a:r>
              <a:rPr lang="ko-KR" altLang="en-US" dirty="0" smtClean="0"/>
              <a:t> 필드와 </a:t>
            </a:r>
            <a:r>
              <a:rPr lang="ko-KR" altLang="en-US" dirty="0" err="1" smtClean="0"/>
              <a:t>메소드만</a:t>
            </a:r>
            <a:r>
              <a:rPr lang="ko-KR" altLang="en-US" dirty="0" smtClean="0"/>
              <a:t> 선언 가능하고 정적 필드와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선언할 수 없음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72" y="2133600"/>
            <a:ext cx="731782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37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A </a:t>
            </a:r>
            <a:r>
              <a:rPr lang="ko-KR" altLang="en-US" dirty="0" smtClean="0"/>
              <a:t>클래스 외부에서 </a:t>
            </a:r>
            <a:r>
              <a:rPr lang="en-US" altLang="ko-KR" dirty="0" smtClean="0"/>
              <a:t>B </a:t>
            </a:r>
            <a:r>
              <a:rPr lang="ko-KR" altLang="en-US" dirty="0" smtClean="0"/>
              <a:t>객체 생성하려면 먼저 </a:t>
            </a:r>
            <a:r>
              <a:rPr lang="en-US" altLang="ko-KR" dirty="0" smtClean="0"/>
              <a:t>A </a:t>
            </a:r>
            <a:r>
              <a:rPr lang="ko-KR" altLang="en-US" dirty="0" smtClean="0"/>
              <a:t>객체 생성 후 </a:t>
            </a:r>
            <a:r>
              <a:rPr lang="en-US" altLang="ko-KR" dirty="0" smtClean="0"/>
              <a:t>B </a:t>
            </a:r>
            <a:r>
              <a:rPr lang="ko-KR" altLang="en-US" dirty="0" smtClean="0"/>
              <a:t>객체 생성 필요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199"/>
            <a:ext cx="7620000" cy="3810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138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정적 멤버 클래스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en-US" altLang="ko-KR" dirty="0" smtClean="0"/>
              <a:t>static </a:t>
            </a:r>
            <a:r>
              <a:rPr lang="ko-KR" altLang="en-US" dirty="0" smtClean="0"/>
              <a:t>키워드로 선언된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종류의 필드와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선언 가능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</a:t>
            </a: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33599"/>
            <a:ext cx="7086600" cy="1352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85648"/>
            <a:ext cx="7086600" cy="130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086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17425</TotalTime>
  <Words>649</Words>
  <Application>Microsoft Office PowerPoint</Application>
  <PresentationFormat>화면 슬라이드 쇼(4:3)</PresentationFormat>
  <Paragraphs>123</Paragraphs>
  <Slides>33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굴림</vt:lpstr>
      <vt:lpstr>Arial</vt:lpstr>
      <vt:lpstr>맑은 고딕</vt:lpstr>
      <vt:lpstr>Wingdings</vt:lpstr>
      <vt:lpstr>HY견고딕</vt:lpstr>
      <vt:lpstr>나눔스퀘어OTF</vt:lpstr>
      <vt:lpstr>Verdana</vt:lpstr>
      <vt:lpstr>돋움</vt:lpstr>
      <vt:lpstr>5_디자인 사용자 지정</vt:lpstr>
      <vt:lpstr>09-1. 중첩 클래스와 중첩 인터페이스 소개</vt:lpstr>
      <vt:lpstr>목차</vt:lpstr>
      <vt:lpstr>시작하기 전에</vt:lpstr>
      <vt:lpstr>시작하기 전에</vt:lpstr>
      <vt:lpstr>중첩 클래스</vt:lpstr>
      <vt:lpstr>중첩 클래스</vt:lpstr>
      <vt:lpstr>중첩 클래스</vt:lpstr>
      <vt:lpstr>중첩 클래스</vt:lpstr>
      <vt:lpstr>중첩 클래스</vt:lpstr>
      <vt:lpstr>중첩 클래스</vt:lpstr>
      <vt:lpstr>중첩 클래스</vt:lpstr>
      <vt:lpstr>중첩 클래스</vt:lpstr>
      <vt:lpstr>중첩 클래스</vt:lpstr>
      <vt:lpstr>중첩 클래스</vt:lpstr>
      <vt:lpstr>중첩 클래스의 접근 제한</vt:lpstr>
      <vt:lpstr>중첩 클래스의 접근 제한</vt:lpstr>
      <vt:lpstr>중첩 클래스의 접근 제한</vt:lpstr>
      <vt:lpstr>중첩 클래스의 접근 제한</vt:lpstr>
      <vt:lpstr>중첩 클래스의 접근 제한</vt:lpstr>
      <vt:lpstr>중첩 클래스의 접근 제한</vt:lpstr>
      <vt:lpstr>중첩 클래스의 접근 제한</vt:lpstr>
      <vt:lpstr>중첩 클래스의 접근 제한</vt:lpstr>
      <vt:lpstr>중첩 클래스의 접근 제한</vt:lpstr>
      <vt:lpstr>중첩 클래스의 접근 제한</vt:lpstr>
      <vt:lpstr>중첩 인터페이스</vt:lpstr>
      <vt:lpstr>중첩 인터페이스</vt:lpstr>
      <vt:lpstr>중첩 인터페이스</vt:lpstr>
      <vt:lpstr>중첩 인터페이스</vt:lpstr>
      <vt:lpstr>키워드로 끝내는 핵심 포인트 </vt:lpstr>
      <vt:lpstr>확인문제</vt:lpstr>
      <vt:lpstr>확인문제</vt:lpstr>
      <vt:lpstr>확인문제</vt:lpstr>
      <vt:lpstr>PowerPoint 프레젠테이션</vt:lpstr>
    </vt:vector>
  </TitlesOfParts>
  <Company>GuildDesign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이병엽</cp:lastModifiedBy>
  <cp:revision>2702</cp:revision>
  <dcterms:created xsi:type="dcterms:W3CDTF">2004-07-21T02:43:03Z</dcterms:created>
  <dcterms:modified xsi:type="dcterms:W3CDTF">2019-06-11T01:21:07Z</dcterms:modified>
</cp:coreProperties>
</file>